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58" r:id="rId7"/>
    <p:sldId id="262" r:id="rId8"/>
    <p:sldId id="263" r:id="rId9"/>
    <p:sldId id="264" r:id="rId10"/>
    <p:sldId id="278" r:id="rId11"/>
    <p:sldId id="279" r:id="rId12"/>
    <p:sldId id="280" r:id="rId13"/>
    <p:sldId id="265" r:id="rId14"/>
    <p:sldId id="281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82" r:id="rId24"/>
    <p:sldId id="283" r:id="rId25"/>
    <p:sldId id="275" r:id="rId26"/>
    <p:sldId id="274" r:id="rId27"/>
    <p:sldId id="276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3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310734808064544"/>
          <c:y val="2.0623196960897257E-2"/>
          <c:w val="0.49291906693605403"/>
          <c:h val="0.9065259304395847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6F-4D7A-ACDA-2F390A162F6F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6F-4D7A-ACDA-2F390A162F6F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66F-4D7A-ACDA-2F390A162F6F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66F-4D7A-ACDA-2F390A162F6F}"/>
              </c:ext>
            </c:extLst>
          </c:dPt>
          <c:dLbls>
            <c:dLbl>
              <c:idx val="1"/>
              <c:layout>
                <c:manualLayout>
                  <c:x val="-9.2418668331102974E-3"/>
                  <c:y val="-0.1580588112081195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6F-4D7A-ACDA-2F390A162F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defRPr>
                </a:pPr>
                <a:endParaRPr lang="en-US"/>
              </a:p>
            </c:txPr>
            <c:dLblPos val="in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খনিজ পদার্থ</c:v>
                </c:pt>
                <c:pt idx="1">
                  <c:v>জৈব পদার্থ </c:v>
                </c:pt>
                <c:pt idx="2">
                  <c:v>পানি </c:v>
                </c:pt>
                <c:pt idx="3">
                  <c:v>বায়ু</c:v>
                </c:pt>
              </c:strCache>
            </c:strRef>
          </c:cat>
          <c:val>
            <c:numRef>
              <c:f>Sheet1!$B$2:$B$5</c:f>
              <c:numCache>
                <c:formatCode>[$-5000445]0.00%</c:formatCode>
                <c:ptCount val="4"/>
                <c:pt idx="0">
                  <c:v>0.45</c:v>
                </c:pt>
                <c:pt idx="1">
                  <c:v>5.000000000000001E-2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2D-4CDD-A7D1-D40C9E645903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726339141600885"/>
          <c:y val="0.9221025221125192"/>
          <c:w val="0.54483158745798055"/>
          <c:h val="6.580580971332272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671189888155979"/>
          <c:y val="3.096307368978686E-2"/>
          <c:w val="0.49291906693605403"/>
          <c:h val="0.9065259304395847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C6-469A-896F-218FAC54F1EC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C6-469A-896F-218FAC54F1EC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C6-469A-896F-218FAC54F1EC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CC6-469A-896F-218FAC54F1E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E105684D-1689-4804-8E55-0DF59347E41A}" type="CATEGORYNAME">
                      <a:rPr lang="as-IN"/>
                      <a:pPr/>
                      <a:t>[CATEGORY NAME]</a:t>
                    </a:fld>
                    <a:r>
                      <a:rPr lang="as-IN" baseline="0"/>
                      <a:t>
</a:t>
                    </a:r>
                  </a:p>
                </c:rich>
              </c:tx>
              <c:dLblPos val="inEnd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CC6-469A-896F-218FAC54F1E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54083CE-F010-4585-80F0-82BCD2BCE071}" type="CATEGORYNAME">
                      <a:rPr lang="as-IN"/>
                      <a:pPr/>
                      <a:t>[CATEGORY NAME]</a:t>
                    </a:fld>
                    <a:r>
                      <a:rPr lang="as-IN" baseline="0"/>
                      <a:t>
</a:t>
                    </a:r>
                  </a:p>
                </c:rich>
              </c:tx>
              <c:dLblPos val="inEnd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CC6-469A-896F-218FAC54F1E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49A08F5-C555-46BD-A2DD-C7010A8586D6}" type="CATEGORYNAME">
                      <a:rPr lang="as-IN"/>
                      <a:pPr/>
                      <a:t>[CATEGORY NAME]</a:t>
                    </a:fld>
                    <a:r>
                      <a:rPr lang="as-IN" baseline="0"/>
                      <a:t>
</a:t>
                    </a:r>
                  </a:p>
                </c:rich>
              </c:tx>
              <c:dLblPos val="inEnd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CC6-469A-896F-218FAC54F1EC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9D5B9D6A-B513-4C64-9AFC-C87532C774BC}" type="CATEGORYNAME">
                      <a:rPr lang="as-IN"/>
                      <a:pPr/>
                      <a:t>[CATEGORY NAME]</a:t>
                    </a:fld>
                    <a:r>
                      <a:rPr lang="as-IN" baseline="0"/>
                      <a:t>
</a:t>
                    </a:r>
                  </a:p>
                </c:rich>
              </c:tx>
              <c:dLblPos val="inEnd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CC6-469A-896F-218FAC54F1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defRPr>
                </a:pPr>
                <a:endParaRPr lang="en-US"/>
              </a:p>
            </c:txPr>
            <c:dLblPos val="in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খনিজ পদার্থ</c:v>
                </c:pt>
                <c:pt idx="1">
                  <c:v>জৈব পদার্থ </c:v>
                </c:pt>
                <c:pt idx="2">
                  <c:v>পানি </c:v>
                </c:pt>
                <c:pt idx="3">
                  <c:v>বায়ু</c:v>
                </c:pt>
              </c:strCache>
            </c:strRef>
          </c:cat>
          <c:val>
            <c:numRef>
              <c:f>Sheet1!$B$2:$B$5</c:f>
              <c:numCache>
                <c:formatCode>[$-5000445]0.00%</c:formatCode>
                <c:ptCount val="4"/>
                <c:pt idx="0">
                  <c:v>0.45</c:v>
                </c:pt>
                <c:pt idx="1">
                  <c:v>0.05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CC6-469A-896F-218FAC54F1EC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951518975804674"/>
          <c:y val="0.89628098994122773"/>
          <c:w val="0.55329090424057448"/>
          <c:h val="0.1002723662756490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2CC437C2-EE6C-48C8-9D98-C7D8BC7B801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  <a:solidFill>
            <a:srgbClr val="92D050"/>
          </a:solidFill>
          <a:ln>
            <a:solidFill>
              <a:srgbClr val="00B0F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83FDABA-3A2A-453D-B4F8-F617ACDDD6A1}"/>
              </a:ext>
            </a:extLst>
          </p:cNvPr>
          <p:cNvSpPr txBox="1"/>
          <p:nvPr userDrawn="1"/>
        </p:nvSpPr>
        <p:spPr>
          <a:xfrm>
            <a:off x="307733" y="6603022"/>
            <a:ext cx="1793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5E7E8E-6CE3-4300-8DE2-BCB92987EE74}" type="datetime8">
              <a:rPr lang="en-US" sz="1600" smtClean="0"/>
              <a:pPr/>
              <a:t>01-Oct-17 9:15 AM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32038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309551-C5FE-493C-9192-115A20CAD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BB5B00-B18E-4F23-8197-D46203A1C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2AE1FB-B5E0-4758-BF4C-43352AF41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1AB-7522-40E6-9098-D317350968EF}" type="datetimeFigureOut">
              <a:rPr lang="en-US" smtClean="0"/>
              <a:pPr/>
              <a:t>01-Oct-17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76F9B8-2D28-492A-AD4E-8CE9F11A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5C0D42-B129-4A58-AF5C-15198E60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4F0C-5298-46AA-8977-38C2186F2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61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DB3E17A-1001-456A-8A5E-D3859F234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74BD10-E9AA-4DDE-9FF0-24B1B8671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37C4C9-FA07-4779-B445-94089ACA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1AB-7522-40E6-9098-D317350968EF}" type="datetimeFigureOut">
              <a:rPr lang="en-US" smtClean="0"/>
              <a:pPr/>
              <a:t>01-Oct-17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E5F5F8-C58A-44C1-B7DE-45D8FF3F5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0E6E8E-E3AC-4F14-BBF9-85227630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4F0C-5298-46AA-8977-38C2186F2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78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5A5685-C7D9-4F61-90C7-F2DAA23C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DD2AC3-D104-4EDE-BA69-38424CC9F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4979B8-7634-4A5B-AC2C-6AB01F436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1AB-7522-40E6-9098-D317350968EF}" type="datetimeFigureOut">
              <a:rPr lang="en-US" smtClean="0"/>
              <a:pPr/>
              <a:t>01-Oct-17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FF9038-971B-43B9-9ED3-DC4D6A13D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8BFD39-3DD0-46A7-9FCD-EAD507C6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4F0C-5298-46AA-8977-38C2186F2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33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8D075A-FA4A-4C3D-831A-B430A6796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7A96F0-C1D1-4D15-A788-892E4BC94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BB6FA9-6FF9-4B84-91CE-704ACE5FA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1AB-7522-40E6-9098-D317350968EF}" type="datetimeFigureOut">
              <a:rPr lang="en-US" smtClean="0"/>
              <a:pPr/>
              <a:t>01-Oct-17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9396F8-A4CF-46F3-93E2-0AA0928CD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DEA4BE-0A86-4751-BDD2-4C6F2B69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4F0C-5298-46AA-8977-38C2186F2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936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DCAD2B-71F9-4D33-B8A9-3B7B68C2D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82E938-DB10-4313-A5C0-8774256A3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B17607-FFFA-4E1A-A603-5C90DB65E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5880C4-11E4-405C-A2BC-B31E6AA3B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1AB-7522-40E6-9098-D317350968EF}" type="datetimeFigureOut">
              <a:rPr lang="en-US" smtClean="0"/>
              <a:pPr/>
              <a:t>01-Oct-17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00F4D3-0F67-4ABA-9581-FA097731F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B5D673-3B7E-4CFA-9537-589B408D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4F0C-5298-46AA-8977-38C2186F2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528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354D15-B749-48EC-8F5E-EFF4911F4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931009-1D85-4440-8AB2-5EC94D0A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7D26EC-B47E-4BA2-8C5E-4CD956CB4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AC246E2-5F37-46FF-A04D-A410DD932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744919E-785A-48E9-9D9A-8824F3E95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52F9EE-2D9E-4C78-8873-8A54D8D6C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1AB-7522-40E6-9098-D317350968EF}" type="datetimeFigureOut">
              <a:rPr lang="en-US" smtClean="0"/>
              <a:pPr/>
              <a:t>01-Oct-17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17337EF-C029-465C-AD61-A8EBB504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D0BE3ED-AFFA-4A44-9C95-8D7C1167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4F0C-5298-46AA-8977-38C2186F2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1974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51E866-67C2-4CA9-A3A2-39524677E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99EFDA-27F8-4900-BF0B-DDF037EC4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1AB-7522-40E6-9098-D317350968EF}" type="datetimeFigureOut">
              <a:rPr lang="en-US" smtClean="0"/>
              <a:pPr/>
              <a:t>01-Oct-17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549ECD1-D6E6-408A-B343-6D98D3F1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DEB4B6F-7763-49FD-BE85-529D3121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4F0C-5298-46AA-8977-38C2186F2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136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2DFE832-8CF3-40C9-8BAE-A91322FE0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1AB-7522-40E6-9098-D317350968EF}" type="datetimeFigureOut">
              <a:rPr lang="en-US" smtClean="0"/>
              <a:pPr/>
              <a:t>01-Oct-17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ECC375-6BDF-42FE-9CB7-F0383F5C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A008D37-6486-413A-9AD4-A1EDB9BF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4F0C-5298-46AA-8977-38C2186F2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881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A2BA79-A697-4639-B326-CEC03F896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3F582C-4BBD-47D8-BAA0-D732E9023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3B545E-6470-4B29-B52C-5C6B53B96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502C61-C484-4F5A-A377-F3C3D2863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1AB-7522-40E6-9098-D317350968EF}" type="datetimeFigureOut">
              <a:rPr lang="en-US" smtClean="0"/>
              <a:pPr/>
              <a:t>01-Oct-17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5E95C8-0B6F-45BC-A82C-74E2DFF3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8C85A1-B67C-4816-98F8-A7324161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4F0C-5298-46AA-8977-38C2186F2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149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500F9B-FAA0-4E3C-8601-CC16D18C5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5D61E44-E68C-46F9-9B02-94B7E62237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05517F-D491-422E-A28C-6E7FB857C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EDBD89-2EB7-425F-BFE7-E23E0A32E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91AB-7522-40E6-9098-D317350968EF}" type="datetimeFigureOut">
              <a:rPr lang="en-US" smtClean="0"/>
              <a:pPr/>
              <a:t>01-Oct-17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A18232-11BC-43A1-99B4-E8FD21A4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E43B2D-6FA1-462C-8708-CBB8888D0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04F0C-5298-46AA-8977-38C2186F2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417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D15020A-B7C2-4E96-8EFB-20D7C3B6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7DE09A-2ABA-464A-85F7-76C5FEC39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5FF4AA-AB82-467B-AFFA-328B7C851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791AB-7522-40E6-9098-D317350968EF}" type="datetimeFigureOut">
              <a:rPr lang="en-US" smtClean="0"/>
              <a:pPr/>
              <a:t>01-Oct-17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F45D57-B253-4072-AC0B-7125C3F76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3E2AAF-4A20-49C6-B42D-9680B9D30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04F0C-5298-46AA-8977-38C2186F2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659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9FACD7-295A-400A-ADA2-D5411907515F}"/>
              </a:ext>
            </a:extLst>
          </p:cNvPr>
          <p:cNvSpPr txBox="1"/>
          <p:nvPr/>
        </p:nvSpPr>
        <p:spPr>
          <a:xfrm>
            <a:off x="3145663" y="749135"/>
            <a:ext cx="5943600" cy="769441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80929F-F938-4B13-B1B1-5316691BD6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825" y="3197038"/>
            <a:ext cx="2885010" cy="2356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B5D5DB5-1298-4B0D-B6FD-75CF14160E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1381" y="3197038"/>
            <a:ext cx="2665574" cy="2356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4361441-817C-4841-9994-7998EB7DC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5481" y="3197038"/>
            <a:ext cx="2742757" cy="2356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FCFA890-2329-4728-A392-BDA765E04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4363" y="3197038"/>
            <a:ext cx="2443286" cy="2356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6884A2-49A8-4792-8014-6565E623B9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495" y="427963"/>
            <a:ext cx="2095500" cy="2181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93B204C-AFB2-4D2B-9C85-6464E5DFF5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80931" y="427962"/>
            <a:ext cx="2029843" cy="2181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A63EDA-59E4-4A63-AAAB-4D23664BCAE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072"/>
          <a:stretch/>
        </p:blipFill>
        <p:spPr>
          <a:xfrm>
            <a:off x="-79899" y="-97654"/>
            <a:ext cx="6358137" cy="70488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87FB575-8A03-4B9A-A919-5A6A758CA65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06"/>
          <a:stretch/>
        </p:blipFill>
        <p:spPr>
          <a:xfrm>
            <a:off x="6278238" y="-97654"/>
            <a:ext cx="5990702" cy="704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259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301149-2A6D-4A42-9BBA-711AE1046C97}"/>
              </a:ext>
            </a:extLst>
          </p:cNvPr>
          <p:cNvSpPr txBox="1"/>
          <p:nvPr/>
        </p:nvSpPr>
        <p:spPr>
          <a:xfrm>
            <a:off x="943901" y="3697981"/>
            <a:ext cx="7601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ম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ও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সহজতর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C260FD-C6AA-4B80-8BBD-3F0E74185C66}"/>
              </a:ext>
            </a:extLst>
          </p:cNvPr>
          <p:cNvSpPr txBox="1"/>
          <p:nvPr/>
        </p:nvSpPr>
        <p:spPr>
          <a:xfrm>
            <a:off x="943901" y="4516210"/>
            <a:ext cx="7934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ম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ার্যাবলি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9E2297-3568-4142-8B85-50F5E55778F2}"/>
              </a:ext>
            </a:extLst>
          </p:cNvPr>
          <p:cNvSpPr txBox="1"/>
          <p:nvPr/>
        </p:nvSpPr>
        <p:spPr>
          <a:xfrm>
            <a:off x="943901" y="5279653"/>
            <a:ext cx="7934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ম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ও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19CDEA-DD79-493E-A7E2-E2EE4F667755}"/>
              </a:ext>
            </a:extLst>
          </p:cNvPr>
          <p:cNvSpPr txBox="1"/>
          <p:nvPr/>
        </p:nvSpPr>
        <p:spPr>
          <a:xfrm>
            <a:off x="943901" y="2934538"/>
            <a:ext cx="402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ভ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োধ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7532D1-424F-4D53-A7DD-76F93DEA197D}"/>
              </a:ext>
            </a:extLst>
          </p:cNvPr>
          <p:cNvSpPr txBox="1"/>
          <p:nvPr/>
        </p:nvSpPr>
        <p:spPr>
          <a:xfrm>
            <a:off x="943901" y="758322"/>
            <a:ext cx="1238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461B66-706A-4F03-99C8-22448E8CDA9C}"/>
              </a:ext>
            </a:extLst>
          </p:cNvPr>
          <p:cNvSpPr txBox="1"/>
          <p:nvPr/>
        </p:nvSpPr>
        <p:spPr>
          <a:xfrm>
            <a:off x="943901" y="1715625"/>
            <a:ext cx="8359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র্মাবলি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96CAF4C-F1A7-4532-8D52-3E7D04FE2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3061" y="2171095"/>
            <a:ext cx="2565362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E8F88C7-B942-41EB-9566-D068AF2F1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3060" y="4348956"/>
            <a:ext cx="2565363" cy="1861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7631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113C4E-9ACF-42BD-AAF6-80547138255E}"/>
              </a:ext>
            </a:extLst>
          </p:cNvPr>
          <p:cNvSpPr txBox="1"/>
          <p:nvPr/>
        </p:nvSpPr>
        <p:spPr>
          <a:xfrm>
            <a:off x="5629560" y="400707"/>
            <a:ext cx="1025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949F0A-A073-416F-BD4E-ABB95EA2832D}"/>
              </a:ext>
            </a:extLst>
          </p:cNvPr>
          <p:cNvSpPr txBox="1"/>
          <p:nvPr/>
        </p:nvSpPr>
        <p:spPr>
          <a:xfrm>
            <a:off x="766615" y="3249764"/>
            <a:ext cx="107511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মধ্যব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</a:p>
          <a:p>
            <a:pPr algn="l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ফাঁকা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 ভ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গ।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C30F82-ED68-46EA-BFAE-69C94DEB3B07}"/>
              </a:ext>
            </a:extLst>
          </p:cNvPr>
          <p:cNvSpPr txBox="1"/>
          <p:nvPr/>
        </p:nvSpPr>
        <p:spPr>
          <a:xfrm>
            <a:off x="766615" y="5341799"/>
            <a:ext cx="10751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ৃষ্টিপাত,বায়ুমন্ডলের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জলীয়বাষ্প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-গ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সেচব্যবস্থা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044565-AE0A-4774-BFFD-9DAB09F70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331" y="1290080"/>
            <a:ext cx="2860647" cy="1794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9554BCD-D0E6-429E-AEE4-30859A483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9309" y="1290080"/>
            <a:ext cx="2721972" cy="1813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855777C-06C3-446B-A25A-E8E34FA49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2173" y="1283665"/>
            <a:ext cx="2807009" cy="1809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F2ADB17-BBFE-49ED-B0F2-9BECDF7B65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5105" y="1283665"/>
            <a:ext cx="2807009" cy="1802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5728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1B448A0-17B3-495F-8F1B-BDD13138BD8B}"/>
              </a:ext>
            </a:extLst>
          </p:cNvPr>
          <p:cNvSpPr txBox="1"/>
          <p:nvPr/>
        </p:nvSpPr>
        <p:spPr>
          <a:xfrm>
            <a:off x="5611449" y="425416"/>
            <a:ext cx="1025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4258B0-D891-47D5-B232-DD5F6713BDCF}"/>
              </a:ext>
            </a:extLst>
          </p:cNvPr>
          <p:cNvSpPr txBox="1"/>
          <p:nvPr/>
        </p:nvSpPr>
        <p:spPr>
          <a:xfrm>
            <a:off x="748504" y="3994596"/>
            <a:ext cx="107511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ফাঁ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াকেঁ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ুজীবের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র্মত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ক্সিজে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য়োজন,তা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 ভ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গ।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8E71D94-707B-4002-AA4D-CB4EDF23DD29}"/>
              </a:ext>
            </a:extLst>
          </p:cNvPr>
          <p:cNvGrpSpPr/>
          <p:nvPr/>
        </p:nvGrpSpPr>
        <p:grpSpPr>
          <a:xfrm>
            <a:off x="428349" y="1302510"/>
            <a:ext cx="11335504" cy="2371862"/>
            <a:chOff x="428349" y="1302510"/>
            <a:chExt cx="11335504" cy="23718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6609555-B17C-448B-B1CE-C7AE25EDD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8349" y="1302510"/>
              <a:ext cx="3132671" cy="23718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00016D9-CA09-4B50-ADBA-6A9370179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82626" y="1302510"/>
              <a:ext cx="5281227" cy="23718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DD0763F9-B20F-4E47-B206-2C40407A1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29891" y="1311606"/>
              <a:ext cx="2779426" cy="236276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xmlns="" val="35655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2CF0A6-5998-4355-91E2-E3D0BE7F384D}"/>
              </a:ext>
            </a:extLst>
          </p:cNvPr>
          <p:cNvSpPr txBox="1"/>
          <p:nvPr/>
        </p:nvSpPr>
        <p:spPr>
          <a:xfrm>
            <a:off x="5221526" y="648864"/>
            <a:ext cx="2023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D9A18A-785F-451D-B79C-1B632944C474}"/>
              </a:ext>
            </a:extLst>
          </p:cNvPr>
          <p:cNvSpPr txBox="1"/>
          <p:nvPr/>
        </p:nvSpPr>
        <p:spPr>
          <a:xfrm>
            <a:off x="5084146" y="1356750"/>
            <a:ext cx="229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িনিট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F4EFCF5D-D640-4A03-B069-3CDC14F07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80163485"/>
              </p:ext>
            </p:extLst>
          </p:nvPr>
        </p:nvGraphicFramePr>
        <p:xfrm>
          <a:off x="1945530" y="2003081"/>
          <a:ext cx="9007813" cy="3684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21153E9-FB8D-4A7C-A7E7-13B3EAB23FEB}"/>
              </a:ext>
            </a:extLst>
          </p:cNvPr>
          <p:cNvSpPr/>
          <p:nvPr/>
        </p:nvSpPr>
        <p:spPr>
          <a:xfrm>
            <a:off x="1455893" y="5687825"/>
            <a:ext cx="10184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বিত্তি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314380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E03B3C-277B-4357-AE1D-6CD0633C2EB3}"/>
              </a:ext>
            </a:extLst>
          </p:cNvPr>
          <p:cNvSpPr txBox="1"/>
          <p:nvPr/>
        </p:nvSpPr>
        <p:spPr>
          <a:xfrm>
            <a:off x="4426084" y="477132"/>
            <a:ext cx="2869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5FDAEE-BDBB-4CD5-AF30-CE55DF14B402}"/>
              </a:ext>
            </a:extLst>
          </p:cNvPr>
          <p:cNvSpPr txBox="1"/>
          <p:nvPr/>
        </p:nvSpPr>
        <p:spPr>
          <a:xfrm>
            <a:off x="2607011" y="1209839"/>
            <a:ext cx="6507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43E222-BEF2-4ED3-86F5-364F20711E36}"/>
              </a:ext>
            </a:extLst>
          </p:cNvPr>
          <p:cNvSpPr txBox="1"/>
          <p:nvPr/>
        </p:nvSpPr>
        <p:spPr>
          <a:xfrm>
            <a:off x="423044" y="4950170"/>
            <a:ext cx="103400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মিলিমিটার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E45D11-9BF0-44D8-82B2-582F05C98B7F}"/>
              </a:ext>
            </a:extLst>
          </p:cNvPr>
          <p:cNvSpPr txBox="1"/>
          <p:nvPr/>
        </p:nvSpPr>
        <p:spPr>
          <a:xfrm>
            <a:off x="2607011" y="1314449"/>
            <a:ext cx="6507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1A621D-A717-415D-B537-51CD397DB21F}"/>
              </a:ext>
            </a:extLst>
          </p:cNvPr>
          <p:cNvSpPr txBox="1"/>
          <p:nvPr/>
        </p:nvSpPr>
        <p:spPr>
          <a:xfrm>
            <a:off x="601312" y="4851288"/>
            <a:ext cx="10731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কর্দমকণার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ত।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বুনট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E29C55C-DA5A-48F3-A390-841D4DE55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0467" y="2207551"/>
            <a:ext cx="3817283" cy="2544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629CAAF-157D-4805-A69A-63CF67EB5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0584" y="2126944"/>
            <a:ext cx="3477051" cy="2561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3975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B36278-DED7-4C18-B5F0-A59433B6165D}"/>
              </a:ext>
            </a:extLst>
          </p:cNvPr>
          <p:cNvSpPr txBox="1"/>
          <p:nvPr/>
        </p:nvSpPr>
        <p:spPr>
          <a:xfrm>
            <a:off x="463339" y="296700"/>
            <a:ext cx="10778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A30222-E1BA-4F1E-B19D-785499FCE1EE}"/>
              </a:ext>
            </a:extLst>
          </p:cNvPr>
          <p:cNvSpPr txBox="1"/>
          <p:nvPr/>
        </p:nvSpPr>
        <p:spPr>
          <a:xfrm>
            <a:off x="3377577" y="1620139"/>
            <a:ext cx="2980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483576-97F7-47C2-A726-DF456DA1B57E}"/>
              </a:ext>
            </a:extLst>
          </p:cNvPr>
          <p:cNvSpPr txBox="1"/>
          <p:nvPr/>
        </p:nvSpPr>
        <p:spPr>
          <a:xfrm>
            <a:off x="3377577" y="3398725"/>
            <a:ext cx="3406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োআঁশ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C47F38-30C8-4020-AEF2-011FE39AC3A5}"/>
              </a:ext>
            </a:extLst>
          </p:cNvPr>
          <p:cNvSpPr txBox="1"/>
          <p:nvPr/>
        </p:nvSpPr>
        <p:spPr>
          <a:xfrm>
            <a:off x="3377577" y="5106291"/>
            <a:ext cx="2829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এটেঁল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666529A-49AC-43FF-935B-6B4332F739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81" t="47336"/>
          <a:stretch/>
        </p:blipFill>
        <p:spPr>
          <a:xfrm>
            <a:off x="7181452" y="4858308"/>
            <a:ext cx="3001253" cy="1712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9D67153-0332-49B1-B7D3-A363730F2B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968" b="52665"/>
          <a:stretch/>
        </p:blipFill>
        <p:spPr>
          <a:xfrm>
            <a:off x="7174951" y="1204499"/>
            <a:ext cx="3007754" cy="1539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B7E8BEE-8E8A-417F-B90D-3551DD3CBDC9}"/>
              </a:ext>
            </a:extLst>
          </p:cNvPr>
          <p:cNvGrpSpPr/>
          <p:nvPr/>
        </p:nvGrpSpPr>
        <p:grpSpPr>
          <a:xfrm>
            <a:off x="7174951" y="2975939"/>
            <a:ext cx="3001253" cy="1650094"/>
            <a:chOff x="8043169" y="3100204"/>
            <a:chExt cx="3001253" cy="16500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68A3C0E8-1DB2-489C-911D-727480D87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43169" y="3100204"/>
              <a:ext cx="3001253" cy="16500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4B06E1D-D343-4DE4-8A88-E74524ED2721}"/>
                </a:ext>
              </a:extLst>
            </p:cNvPr>
            <p:cNvSpPr txBox="1"/>
            <p:nvPr/>
          </p:nvSpPr>
          <p:spPr>
            <a:xfrm>
              <a:off x="8646849" y="3784276"/>
              <a:ext cx="2032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320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320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োআঁশ মাটি</a:t>
              </a:r>
              <a:endParaRPr lang="en-US" sz="32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1684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2EE45D-A58E-4EA4-AD07-D27C22E6B959}"/>
              </a:ext>
            </a:extLst>
          </p:cNvPr>
          <p:cNvSpPr txBox="1"/>
          <p:nvPr/>
        </p:nvSpPr>
        <p:spPr>
          <a:xfrm>
            <a:off x="5087897" y="484549"/>
            <a:ext cx="2093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92C02D-F0F2-47D0-AFD3-B5AE89C77D27}"/>
              </a:ext>
            </a:extLst>
          </p:cNvPr>
          <p:cNvSpPr txBox="1"/>
          <p:nvPr/>
        </p:nvSpPr>
        <p:spPr>
          <a:xfrm>
            <a:off x="550415" y="4293071"/>
            <a:ext cx="11168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৭০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তারও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বালিকণা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োটা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কণাযুক্ত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ম্পোস্ট,গ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চিনা,কা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ন,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ুটি,আলু,তরমুজ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ব।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51AFA55-2BEE-4B8D-A2CE-1FFE02CED5E7}"/>
              </a:ext>
            </a:extLst>
          </p:cNvPr>
          <p:cNvGrpSpPr/>
          <p:nvPr/>
        </p:nvGrpSpPr>
        <p:grpSpPr>
          <a:xfrm>
            <a:off x="3825089" y="1415695"/>
            <a:ext cx="4618760" cy="2592279"/>
            <a:chOff x="3825089" y="1415695"/>
            <a:chExt cx="4618760" cy="259227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879FF71-9C93-4EC7-A19F-C9B9B264C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25089" y="1415695"/>
              <a:ext cx="4618760" cy="259227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BB5FF7D2-71EF-4DFB-9171-E5CC5C5EF091}"/>
                </a:ext>
              </a:extLst>
            </p:cNvPr>
            <p:cNvSpPr/>
            <p:nvPr/>
          </p:nvSpPr>
          <p:spPr>
            <a:xfrm>
              <a:off x="6880601" y="3607864"/>
              <a:ext cx="15632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বেলে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মাটি</a:t>
              </a:r>
              <a:r>
                <a:rPr lang="as-I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4772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F0B30EB-9CE7-4557-BBDD-AB8D522D35CB}"/>
              </a:ext>
            </a:extLst>
          </p:cNvPr>
          <p:cNvSpPr txBox="1"/>
          <p:nvPr/>
        </p:nvSpPr>
        <p:spPr>
          <a:xfrm>
            <a:off x="5061261" y="277046"/>
            <a:ext cx="2271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োআঁশ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B64901-7473-4ADD-9691-8E82AE83B162}"/>
              </a:ext>
            </a:extLst>
          </p:cNvPr>
          <p:cNvSpPr txBox="1"/>
          <p:nvPr/>
        </p:nvSpPr>
        <p:spPr>
          <a:xfrm>
            <a:off x="613053" y="3505557"/>
            <a:ext cx="111681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৭০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োআঁশ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এ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োআঁশ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54BE74-C951-4639-895D-16727C52E646}"/>
              </a:ext>
            </a:extLst>
          </p:cNvPr>
          <p:cNvSpPr txBox="1"/>
          <p:nvPr/>
        </p:nvSpPr>
        <p:spPr>
          <a:xfrm>
            <a:off x="382731" y="5835562"/>
            <a:ext cx="4002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ে-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োআঁশ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D5D4BF-9B89-4F6F-BF71-404BF1844DEE}"/>
              </a:ext>
            </a:extLst>
          </p:cNvPr>
          <p:cNvSpPr txBox="1"/>
          <p:nvPr/>
        </p:nvSpPr>
        <p:spPr>
          <a:xfrm>
            <a:off x="3906174" y="5835562"/>
            <a:ext cx="4002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প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ি-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োআঁশ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CFC8656-E164-4D32-AD47-697D4105FFA6}"/>
              </a:ext>
            </a:extLst>
          </p:cNvPr>
          <p:cNvSpPr txBox="1"/>
          <p:nvPr/>
        </p:nvSpPr>
        <p:spPr>
          <a:xfrm>
            <a:off x="7607171" y="5847372"/>
            <a:ext cx="4002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এঁটেল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োআঁশ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25173D2-8D56-422D-8852-9954F5202D1C}"/>
              </a:ext>
            </a:extLst>
          </p:cNvPr>
          <p:cNvGrpSpPr/>
          <p:nvPr/>
        </p:nvGrpSpPr>
        <p:grpSpPr>
          <a:xfrm>
            <a:off x="4277282" y="1034063"/>
            <a:ext cx="3631729" cy="2428268"/>
            <a:chOff x="4277282" y="858654"/>
            <a:chExt cx="3631729" cy="24282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20A245BA-38F1-411D-985B-550946B49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77282" y="858654"/>
              <a:ext cx="3631729" cy="24223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D09365C-284F-4D49-AE17-0A970A988104}"/>
                </a:ext>
              </a:extLst>
            </p:cNvPr>
            <p:cNvSpPr txBox="1"/>
            <p:nvPr/>
          </p:nvSpPr>
          <p:spPr>
            <a:xfrm>
              <a:off x="4447712" y="2917590"/>
              <a:ext cx="1571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োআঁশ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মাটির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ফসল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6726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900D24A-3E6A-47EF-9B3C-435E8BD68E01}"/>
              </a:ext>
            </a:extLst>
          </p:cNvPr>
          <p:cNvSpPr/>
          <p:nvPr/>
        </p:nvSpPr>
        <p:spPr>
          <a:xfrm>
            <a:off x="4921864" y="372807"/>
            <a:ext cx="2018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এঁটেল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13509B-527A-40C6-BECF-7F8B182CEFAE}"/>
              </a:ext>
            </a:extLst>
          </p:cNvPr>
          <p:cNvSpPr txBox="1"/>
          <p:nvPr/>
        </p:nvSpPr>
        <p:spPr>
          <a:xfrm>
            <a:off x="347061" y="4193625"/>
            <a:ext cx="111681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র্দমকণা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াও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থ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কষ্টকর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য়োগে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্জ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B866CEE-A60F-41F6-BD82-A76D0FAF77D5}"/>
              </a:ext>
            </a:extLst>
          </p:cNvPr>
          <p:cNvGrpSpPr/>
          <p:nvPr/>
        </p:nvGrpSpPr>
        <p:grpSpPr>
          <a:xfrm>
            <a:off x="3879540" y="1080693"/>
            <a:ext cx="4103148" cy="3094985"/>
            <a:chOff x="3480045" y="1144820"/>
            <a:chExt cx="4103148" cy="309498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3E446075-2340-421D-A5C8-A261FA016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80045" y="1144820"/>
              <a:ext cx="4103148" cy="30773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02CC7A58-3394-44C3-BB0B-44B70AD08724}"/>
                </a:ext>
              </a:extLst>
            </p:cNvPr>
            <p:cNvSpPr/>
            <p:nvPr/>
          </p:nvSpPr>
          <p:spPr>
            <a:xfrm>
              <a:off x="4760414" y="3870473"/>
              <a:ext cx="15424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এঁটেল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মাটি</a:t>
              </a:r>
              <a:r>
                <a:rPr lang="as-I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6230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8CD830-F7AC-4C95-81CF-D1FA7687B6F2}"/>
              </a:ext>
            </a:extLst>
          </p:cNvPr>
          <p:cNvSpPr txBox="1"/>
          <p:nvPr/>
        </p:nvSpPr>
        <p:spPr>
          <a:xfrm>
            <a:off x="4957571" y="1014357"/>
            <a:ext cx="227685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71D917-6E94-4E2E-802E-1B3F70FA9636}"/>
              </a:ext>
            </a:extLst>
          </p:cNvPr>
          <p:cNvSpPr txBox="1"/>
          <p:nvPr/>
        </p:nvSpPr>
        <p:spPr>
          <a:xfrm>
            <a:off x="4810799" y="2172066"/>
            <a:ext cx="2715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ম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972A949-8CC3-4109-9BB2-DA3797EAC86A}"/>
              </a:ext>
            </a:extLst>
          </p:cNvPr>
          <p:cNvSpPr txBox="1"/>
          <p:nvPr/>
        </p:nvSpPr>
        <p:spPr>
          <a:xfrm>
            <a:off x="2508737" y="3697358"/>
            <a:ext cx="71745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োআঁশ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এরুপ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331401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6C8174-D7E8-4523-8630-99B67A6421BE}"/>
              </a:ext>
            </a:extLst>
          </p:cNvPr>
          <p:cNvSpPr txBox="1">
            <a:spLocks/>
          </p:cNvSpPr>
          <p:nvPr/>
        </p:nvSpPr>
        <p:spPr>
          <a:xfrm>
            <a:off x="1230490" y="1141914"/>
            <a:ext cx="4410456" cy="5142773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n-IN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1864C2AC-9728-4DE3-A2FD-F336256FFF8D}"/>
              </a:ext>
            </a:extLst>
          </p:cNvPr>
          <p:cNvSpPr txBox="1">
            <a:spLocks/>
          </p:cNvSpPr>
          <p:nvPr/>
        </p:nvSpPr>
        <p:spPr>
          <a:xfrm>
            <a:off x="6803900" y="1146367"/>
            <a:ext cx="3934178" cy="513832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</a:t>
            </a:r>
            <a:r>
              <a:rPr lang="en-US" sz="36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36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DA67384-53B9-4C65-8402-31E20E9040DD}"/>
              </a:ext>
            </a:extLst>
          </p:cNvPr>
          <p:cNvSpPr/>
          <p:nvPr/>
        </p:nvSpPr>
        <p:spPr>
          <a:xfrm>
            <a:off x="5125790" y="381042"/>
            <a:ext cx="2112137" cy="65251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xmlns="" id="{809CC40C-EC27-44AB-8B15-82C0EE988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1776" y="1722950"/>
            <a:ext cx="2738421" cy="36055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5E662E-5AEB-4F63-AB48-C025F0C6DD2D}"/>
              </a:ext>
            </a:extLst>
          </p:cNvPr>
          <p:cNvSpPr txBox="1"/>
          <p:nvPr/>
        </p:nvSpPr>
        <p:spPr>
          <a:xfrm>
            <a:off x="7019384" y="5275203"/>
            <a:ext cx="3631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ৃ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উপকরণ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53066" y="3364089"/>
            <a:ext cx="4357511" cy="2923821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মোঃহুমায়ন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কবির</a:t>
            </a:r>
            <a:r>
              <a:rPr kumimoji="0" lang="bn-BD" sz="28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br>
              <a:rPr kumimoji="0" lang="bn-BD" sz="2800" b="0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</a:b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</a:t>
            </a:r>
            <a:r>
              <a:rPr kumimoji="0" lang="bn-BD" sz="2800" b="0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ুপার</a:t>
            </a:r>
            <a:r>
              <a:rPr kumimoji="0" lang="bn-BD" sz="2800" b="0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/>
            </a:r>
            <a:br>
              <a:rPr kumimoji="0" lang="bn-BD" sz="2800" b="0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</a:b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খড়িয়া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তামিরুল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মিল্লাত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দাখিল</a:t>
            </a:r>
            <a:r>
              <a:rPr kumimoji="0" lang="en-US" sz="28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মাদ্রাসা</a:t>
            </a:r>
            <a:r>
              <a:rPr kumimoji="0" lang="bn-BD" sz="28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/>
            </a:r>
            <a:br>
              <a:rPr kumimoji="0" lang="bn-BD" sz="28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</a:b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শিবপুর</a:t>
            </a:r>
            <a:r>
              <a:rPr kumimoji="0" lang="bn-BD" sz="2800" b="0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solidFill>
                    <a:srgbClr val="FF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নরসিংদী</a:t>
            </a:r>
            <a:r>
              <a:rPr kumimoji="0" lang="bn-BD" sz="2800" b="0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।</a:t>
            </a:r>
            <a:r>
              <a:rPr kumimoji="0" lang="en-US" sz="3100" b="0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/>
            </a:r>
            <a:br>
              <a:rPr kumimoji="0" lang="en-US" sz="3100" b="0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</a:br>
            <a:r>
              <a:rPr kumimoji="0" lang="en-US" sz="2400" b="0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মোবাইল</a:t>
            </a:r>
            <a:r>
              <a:rPr kumimoji="0" lang="en-US" sz="24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Verdana" pitchFamily="34" charset="0"/>
                <a:ea typeface="+mj-ea"/>
                <a:cs typeface="NikoshBAN" panose="02000000000000000000" pitchFamily="2" charset="0"/>
              </a:rPr>
              <a:t>০১৭১৮৪৮২২৭১</a:t>
            </a:r>
            <a:r>
              <a:rPr kumimoji="0" lang="en-US" sz="2400" b="0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0" lang="bn-BD" sz="2400" b="0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/>
            </a:r>
            <a:br>
              <a:rPr kumimoji="0" lang="bn-BD" sz="2400" b="0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Email : homayonkabirsuper@gmail.com</a:t>
            </a: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0" name="Picture 9" descr="abbo-150x15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732" y="1117600"/>
            <a:ext cx="2827867" cy="21179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93219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/>
      <p:bldP spid="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E29DA3-6229-428D-B05C-AC977BDCC85B}"/>
              </a:ext>
            </a:extLst>
          </p:cNvPr>
          <p:cNvSpPr txBox="1"/>
          <p:nvPr/>
        </p:nvSpPr>
        <p:spPr>
          <a:xfrm>
            <a:off x="399495" y="409367"/>
            <a:ext cx="11505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291DBA-8570-49DA-B6DA-91EB9F01B329}"/>
              </a:ext>
            </a:extLst>
          </p:cNvPr>
          <p:cNvSpPr txBox="1"/>
          <p:nvPr/>
        </p:nvSpPr>
        <p:spPr>
          <a:xfrm>
            <a:off x="506027" y="1930724"/>
            <a:ext cx="11008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োমরা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্রেণিতে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4FCF5C-0943-4502-A11A-5538104A71D9}"/>
              </a:ext>
            </a:extLst>
          </p:cNvPr>
          <p:cNvSpPr txBox="1"/>
          <p:nvPr/>
        </p:nvSpPr>
        <p:spPr>
          <a:xfrm>
            <a:off x="1362856" y="2434723"/>
            <a:ext cx="9072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্রেণিতে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269A79-3134-44CD-A736-5112478CCC8C}"/>
              </a:ext>
            </a:extLst>
          </p:cNvPr>
          <p:cNvSpPr txBox="1"/>
          <p:nvPr/>
        </p:nvSpPr>
        <p:spPr>
          <a:xfrm>
            <a:off x="1529110" y="3220408"/>
            <a:ext cx="3160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গুণাগুণ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EDC857-85D2-4720-823D-2B7F1901E9A9}"/>
              </a:ext>
            </a:extLst>
          </p:cNvPr>
          <p:cNvSpPr txBox="1"/>
          <p:nvPr/>
        </p:nvSpPr>
        <p:spPr>
          <a:xfrm>
            <a:off x="1529110" y="3928294"/>
            <a:ext cx="404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(খ) র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705814-F94F-4967-B82F-DDC4B6966B87}"/>
              </a:ext>
            </a:extLst>
          </p:cNvPr>
          <p:cNvSpPr txBox="1"/>
          <p:nvPr/>
        </p:nvSpPr>
        <p:spPr>
          <a:xfrm>
            <a:off x="1529110" y="4636180"/>
            <a:ext cx="404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(গ) জ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20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DC0E70-ACA3-4A2D-B40C-C3409C58AD7B}"/>
              </a:ext>
            </a:extLst>
          </p:cNvPr>
          <p:cNvSpPr txBox="1"/>
          <p:nvPr/>
        </p:nvSpPr>
        <p:spPr>
          <a:xfrm>
            <a:off x="4154750" y="491375"/>
            <a:ext cx="3444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গুণাগুণ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C029E9-3242-455A-852F-8229A3F7D665}"/>
              </a:ext>
            </a:extLst>
          </p:cNvPr>
          <p:cNvSpPr txBox="1"/>
          <p:nvPr/>
        </p:nvSpPr>
        <p:spPr>
          <a:xfrm>
            <a:off x="745726" y="4095711"/>
            <a:ext cx="109905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গুণাগুণ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সংযুতি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৩)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৫)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৬)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৭)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90780B-BCDE-4D4D-B0DB-0DC851A06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726" y="1319117"/>
            <a:ext cx="3027281" cy="2488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11343D-600A-4D3E-B33A-BFE82D996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9209" y="1319117"/>
            <a:ext cx="2388094" cy="2488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ED08F0C-1021-4899-99BB-DB65E0A0D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8252" y="1319117"/>
            <a:ext cx="2681055" cy="2488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1708CEE-C8BC-43BF-894E-D671B35DF9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2909" y="1319118"/>
            <a:ext cx="2725441" cy="2488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993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EC9214-50F5-4F2F-B4EB-FF559A71EBA5}"/>
              </a:ext>
            </a:extLst>
          </p:cNvPr>
          <p:cNvSpPr txBox="1"/>
          <p:nvPr/>
        </p:nvSpPr>
        <p:spPr>
          <a:xfrm>
            <a:off x="3773009" y="702113"/>
            <a:ext cx="404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33E20F-E4E5-45E3-9BD2-52883862489F}"/>
              </a:ext>
            </a:extLst>
          </p:cNvPr>
          <p:cNvSpPr txBox="1"/>
          <p:nvPr/>
        </p:nvSpPr>
        <p:spPr>
          <a:xfrm>
            <a:off x="424873" y="4599709"/>
            <a:ext cx="11434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ুষ্টি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বণাক্ততা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3749412-AB16-42A6-8150-550B6EBFC0F9}"/>
              </a:ext>
            </a:extLst>
          </p:cNvPr>
          <p:cNvGrpSpPr/>
          <p:nvPr/>
        </p:nvGrpSpPr>
        <p:grpSpPr>
          <a:xfrm>
            <a:off x="314034" y="1905402"/>
            <a:ext cx="11591638" cy="1884809"/>
            <a:chOff x="314034" y="1905402"/>
            <a:chExt cx="11591638" cy="18848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63D3228-4EA4-4C44-A8A6-C56C7D07E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034" y="1923933"/>
              <a:ext cx="2752437" cy="18662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080E4DC-432B-472B-AEB2-0485C7FF0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88363" y="1923933"/>
              <a:ext cx="2854036" cy="18662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C027F6A6-180B-496C-82BD-5EC9580C5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8151" y="1923933"/>
              <a:ext cx="2929374" cy="18662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E5DFDF59-394C-4080-A171-F27E02020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27718" y="1905402"/>
              <a:ext cx="2777954" cy="18848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xmlns="" val="391901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CACCA03-A0A3-4C3D-AC2C-998D0ED9F5DD}"/>
              </a:ext>
            </a:extLst>
          </p:cNvPr>
          <p:cNvSpPr txBox="1"/>
          <p:nvPr/>
        </p:nvSpPr>
        <p:spPr>
          <a:xfrm>
            <a:off x="4023379" y="625176"/>
            <a:ext cx="404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5974541-1FAF-4F58-9EA6-FBF219661464}"/>
              </a:ext>
            </a:extLst>
          </p:cNvPr>
          <p:cNvGrpSpPr/>
          <p:nvPr/>
        </p:nvGrpSpPr>
        <p:grpSpPr>
          <a:xfrm>
            <a:off x="669818" y="1945899"/>
            <a:ext cx="10852363" cy="1844740"/>
            <a:chOff x="668942" y="1687281"/>
            <a:chExt cx="10852363" cy="18447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50629196-C7DE-48AD-B3B1-0B33DB33D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83096" y="1687281"/>
              <a:ext cx="4762500" cy="18447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2D210F0-6869-42B7-813D-7F12153B9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45596" y="1687281"/>
              <a:ext cx="3075709" cy="18447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7C4AAA68-DF9B-4CE3-8F50-7939387E6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8942" y="1687281"/>
              <a:ext cx="3014154" cy="18447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FB8419-2A32-4A32-BB1E-9458EA084ADB}"/>
              </a:ext>
            </a:extLst>
          </p:cNvPr>
          <p:cNvSpPr txBox="1"/>
          <p:nvPr/>
        </p:nvSpPr>
        <p:spPr>
          <a:xfrm>
            <a:off x="597295" y="4403476"/>
            <a:ext cx="10935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ুণাগুণ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১)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অণ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অণ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ংখ্যা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৩)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অণ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ার্যাবলী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12010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8AE70D-6C98-4525-A1AB-19B4CCEE928B}"/>
              </a:ext>
            </a:extLst>
          </p:cNvPr>
          <p:cNvSpPr txBox="1"/>
          <p:nvPr/>
        </p:nvSpPr>
        <p:spPr>
          <a:xfrm>
            <a:off x="2604655" y="748146"/>
            <a:ext cx="7499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xmlns="" id="{0CBB038A-BC4B-42B5-87F9-863E5657DB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87877088"/>
              </p:ext>
            </p:extLst>
          </p:nvPr>
        </p:nvGraphicFramePr>
        <p:xfrm>
          <a:off x="4672013" y="3094038"/>
          <a:ext cx="2316162" cy="1182687"/>
        </p:xfrm>
        <a:graphic>
          <a:graphicData uri="http://schemas.openxmlformats.org/presentationml/2006/ole">
            <p:oleObj spid="_x0000_s1057" name="Packager Shell Object" showAsIcon="1" r:id="rId3" imgW="857880" imgH="43740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1404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871D4E5-BFCE-4554-8271-FD03F172D093}"/>
              </a:ext>
            </a:extLst>
          </p:cNvPr>
          <p:cNvSpPr txBox="1"/>
          <p:nvPr/>
        </p:nvSpPr>
        <p:spPr>
          <a:xfrm>
            <a:off x="4821843" y="564301"/>
            <a:ext cx="216759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4C6F77-DE62-4A65-BB12-9CA0DF23CD7B}"/>
              </a:ext>
            </a:extLst>
          </p:cNvPr>
          <p:cNvSpPr txBox="1"/>
          <p:nvPr/>
        </p:nvSpPr>
        <p:spPr>
          <a:xfrm>
            <a:off x="4677063" y="1340100"/>
            <a:ext cx="2606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6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BD31C16-B6E0-4308-A422-643C444FE6AA}"/>
              </a:ext>
            </a:extLst>
          </p:cNvPr>
          <p:cNvSpPr txBox="1"/>
          <p:nvPr/>
        </p:nvSpPr>
        <p:spPr>
          <a:xfrm>
            <a:off x="1976582" y="4969738"/>
            <a:ext cx="8220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াখ্যা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A83E16B-D9F9-4923-B65F-83BC32C44D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65" t="30851"/>
          <a:stretch/>
        </p:blipFill>
        <p:spPr>
          <a:xfrm>
            <a:off x="1362713" y="2054344"/>
            <a:ext cx="4134708" cy="2112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248580-4063-4519-BE2A-286CA12684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36"/>
          <a:stretch/>
        </p:blipFill>
        <p:spPr>
          <a:xfrm>
            <a:off x="6676334" y="2063764"/>
            <a:ext cx="4043299" cy="2102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54C851F-B4BB-4E69-BEE6-ADABCBF852A9}"/>
              </a:ext>
            </a:extLst>
          </p:cNvPr>
          <p:cNvSpPr txBox="1"/>
          <p:nvPr/>
        </p:nvSpPr>
        <p:spPr>
          <a:xfrm>
            <a:off x="2543837" y="4354970"/>
            <a:ext cx="1418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5F13045-226F-4D88-8B70-C2E98ED3AB66}"/>
              </a:ext>
            </a:extLst>
          </p:cNvPr>
          <p:cNvSpPr txBox="1"/>
          <p:nvPr/>
        </p:nvSpPr>
        <p:spPr>
          <a:xfrm>
            <a:off x="8147755" y="4306449"/>
            <a:ext cx="1570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129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22445D-CE6E-486E-9F46-6E1526006C21}"/>
              </a:ext>
            </a:extLst>
          </p:cNvPr>
          <p:cNvSpPr txBox="1"/>
          <p:nvPr/>
        </p:nvSpPr>
        <p:spPr>
          <a:xfrm>
            <a:off x="5327903" y="478185"/>
            <a:ext cx="1536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B1CC344-DE2D-449C-9961-4998E75BA028}"/>
              </a:ext>
            </a:extLst>
          </p:cNvPr>
          <p:cNvSpPr txBox="1"/>
          <p:nvPr/>
        </p:nvSpPr>
        <p:spPr>
          <a:xfrm>
            <a:off x="1371600" y="1197514"/>
            <a:ext cx="840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3BF4D8-7C34-47A0-9EFE-FA1A0AD382F3}"/>
              </a:ext>
            </a:extLst>
          </p:cNvPr>
          <p:cNvSpPr txBox="1"/>
          <p:nvPr/>
        </p:nvSpPr>
        <p:spPr>
          <a:xfrm>
            <a:off x="1926872" y="1792386"/>
            <a:ext cx="374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CCF6DA-F339-4656-A735-7233753F35E0}"/>
              </a:ext>
            </a:extLst>
          </p:cNvPr>
          <p:cNvSpPr txBox="1"/>
          <p:nvPr/>
        </p:nvSpPr>
        <p:spPr>
          <a:xfrm>
            <a:off x="6513576" y="1695824"/>
            <a:ext cx="4331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খ. 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DD331A-2AEB-490B-9704-B1201DCCF1AF}"/>
              </a:ext>
            </a:extLst>
          </p:cNvPr>
          <p:cNvSpPr txBox="1"/>
          <p:nvPr/>
        </p:nvSpPr>
        <p:spPr>
          <a:xfrm>
            <a:off x="1926872" y="2253510"/>
            <a:ext cx="374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গ. 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46874B-D0AA-4E81-A704-39A75BF1769A}"/>
              </a:ext>
            </a:extLst>
          </p:cNvPr>
          <p:cNvSpPr txBox="1"/>
          <p:nvPr/>
        </p:nvSpPr>
        <p:spPr>
          <a:xfrm>
            <a:off x="6513576" y="2224418"/>
            <a:ext cx="4331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এঁটেল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90B65E-C387-41A0-BFD8-5975AFA48026}"/>
              </a:ext>
            </a:extLst>
          </p:cNvPr>
          <p:cNvSpPr txBox="1"/>
          <p:nvPr/>
        </p:nvSpPr>
        <p:spPr>
          <a:xfrm>
            <a:off x="1371600" y="2881399"/>
            <a:ext cx="995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এঁটেল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র্দমকণা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4161028-F2E0-4E15-81C8-3204B7BB6F07}"/>
              </a:ext>
            </a:extLst>
          </p:cNvPr>
          <p:cNvSpPr txBox="1"/>
          <p:nvPr/>
        </p:nvSpPr>
        <p:spPr>
          <a:xfrm>
            <a:off x="1926872" y="3556302"/>
            <a:ext cx="374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40FE81B-747B-4753-8CC8-E389F0F5120D}"/>
              </a:ext>
            </a:extLst>
          </p:cNvPr>
          <p:cNvSpPr txBox="1"/>
          <p:nvPr/>
        </p:nvSpPr>
        <p:spPr>
          <a:xfrm>
            <a:off x="6513576" y="3524527"/>
            <a:ext cx="134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D46613-A811-4711-AAE1-AA91EB9E4383}"/>
              </a:ext>
            </a:extLst>
          </p:cNvPr>
          <p:cNvSpPr txBox="1"/>
          <p:nvPr/>
        </p:nvSpPr>
        <p:spPr>
          <a:xfrm>
            <a:off x="1926872" y="4203767"/>
            <a:ext cx="374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গ. ৫০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C709FDE-B053-4F86-8ACF-9315445D0A50}"/>
              </a:ext>
            </a:extLst>
          </p:cNvPr>
          <p:cNvSpPr txBox="1"/>
          <p:nvPr/>
        </p:nvSpPr>
        <p:spPr>
          <a:xfrm>
            <a:off x="6513576" y="4126344"/>
            <a:ext cx="115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ঘ. ৬০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0AF9B06-D62D-4253-9E42-B1F652B97F69}"/>
              </a:ext>
            </a:extLst>
          </p:cNvPr>
          <p:cNvSpPr txBox="1"/>
          <p:nvPr/>
        </p:nvSpPr>
        <p:spPr>
          <a:xfrm>
            <a:off x="1371600" y="4684782"/>
            <a:ext cx="738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55CAA9-7CD9-4414-BB6B-A2E0BDAE75D8}"/>
              </a:ext>
            </a:extLst>
          </p:cNvPr>
          <p:cNvSpPr txBox="1"/>
          <p:nvPr/>
        </p:nvSpPr>
        <p:spPr>
          <a:xfrm>
            <a:off x="1926872" y="5235974"/>
            <a:ext cx="374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9CD0E7A-2649-4E55-8E59-3749F16FDADD}"/>
              </a:ext>
            </a:extLst>
          </p:cNvPr>
          <p:cNvSpPr txBox="1"/>
          <p:nvPr/>
        </p:nvSpPr>
        <p:spPr>
          <a:xfrm>
            <a:off x="6513576" y="5111497"/>
            <a:ext cx="4331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FE763B6-BCBA-4969-9B2C-F9D974A56C9D}"/>
              </a:ext>
            </a:extLst>
          </p:cNvPr>
          <p:cNvSpPr txBox="1"/>
          <p:nvPr/>
        </p:nvSpPr>
        <p:spPr>
          <a:xfrm>
            <a:off x="1926872" y="5795073"/>
            <a:ext cx="374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গ. 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633DA90-93C6-4F8A-8AF2-A00DE40DFBBE}"/>
              </a:ext>
            </a:extLst>
          </p:cNvPr>
          <p:cNvSpPr txBox="1"/>
          <p:nvPr/>
        </p:nvSpPr>
        <p:spPr>
          <a:xfrm>
            <a:off x="6513576" y="5746770"/>
            <a:ext cx="4331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এঁটেল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36986AA-FC24-4413-8A3E-3E695D73331B}"/>
              </a:ext>
            </a:extLst>
          </p:cNvPr>
          <p:cNvSpPr/>
          <p:nvPr/>
        </p:nvSpPr>
        <p:spPr>
          <a:xfrm>
            <a:off x="6366294" y="2221855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NikoshBAN" panose="02000000000000000000" pitchFamily="2" charset="0"/>
              </a:rPr>
              <a:t>×</a:t>
            </a:r>
            <a:endParaRPr lang="en-US" sz="4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573A430-D363-4D58-80EB-C07F2DD58898}"/>
              </a:ext>
            </a:extLst>
          </p:cNvPr>
          <p:cNvSpPr/>
          <p:nvPr/>
        </p:nvSpPr>
        <p:spPr>
          <a:xfrm>
            <a:off x="6480960" y="1670115"/>
            <a:ext cx="3882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dobe Caslon Pro" panose="0205050205050A020403" pitchFamily="18" charset="0"/>
                <a:cs typeface="NikoshBAN" panose="02000000000000000000" pitchFamily="2" charset="0"/>
              </a:rPr>
              <a:t>√</a:t>
            </a:r>
            <a:endParaRPr lang="en-US" sz="4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9A49D71-63DB-4899-AF75-19C1491F4B4B}"/>
              </a:ext>
            </a:extLst>
          </p:cNvPr>
          <p:cNvSpPr/>
          <p:nvPr/>
        </p:nvSpPr>
        <p:spPr>
          <a:xfrm>
            <a:off x="1828799" y="2230058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NikoshBAN" panose="02000000000000000000" pitchFamily="2" charset="0"/>
              </a:rPr>
              <a:t>×</a:t>
            </a:r>
            <a:endParaRPr lang="en-US" sz="4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8BB1268-69CD-4C2F-AB1B-2E31DF9BAF61}"/>
              </a:ext>
            </a:extLst>
          </p:cNvPr>
          <p:cNvSpPr/>
          <p:nvPr/>
        </p:nvSpPr>
        <p:spPr>
          <a:xfrm>
            <a:off x="1828799" y="1780943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NikoshBAN" panose="02000000000000000000" pitchFamily="2" charset="0"/>
              </a:rPr>
              <a:t>×</a:t>
            </a:r>
            <a:endParaRPr lang="en-US" sz="4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E6F853F-6B12-40CC-9829-5813BCD7ED1C}"/>
              </a:ext>
            </a:extLst>
          </p:cNvPr>
          <p:cNvSpPr/>
          <p:nvPr/>
        </p:nvSpPr>
        <p:spPr>
          <a:xfrm>
            <a:off x="6480960" y="3565014"/>
            <a:ext cx="3882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dobe Caslon Pro" panose="0205050205050A020403" pitchFamily="18" charset="0"/>
                <a:cs typeface="NikoshBAN" panose="02000000000000000000" pitchFamily="2" charset="0"/>
              </a:rPr>
              <a:t>√</a:t>
            </a:r>
            <a:endParaRPr lang="en-US" sz="4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D7E4C6F-6035-4076-9FFC-BD3D86327C25}"/>
              </a:ext>
            </a:extLst>
          </p:cNvPr>
          <p:cNvSpPr/>
          <p:nvPr/>
        </p:nvSpPr>
        <p:spPr>
          <a:xfrm>
            <a:off x="6366294" y="4132982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NikoshBAN" panose="02000000000000000000" pitchFamily="2" charset="0"/>
              </a:rPr>
              <a:t>×</a:t>
            </a:r>
            <a:endParaRPr lang="en-US" sz="4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CCC5F63-A052-404F-AA61-BDA86838B8E7}"/>
              </a:ext>
            </a:extLst>
          </p:cNvPr>
          <p:cNvSpPr/>
          <p:nvPr/>
        </p:nvSpPr>
        <p:spPr>
          <a:xfrm>
            <a:off x="1828798" y="417907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NikoshBAN" panose="02000000000000000000" pitchFamily="2" charset="0"/>
              </a:rPr>
              <a:t>×</a:t>
            </a:r>
            <a:endParaRPr lang="en-US" sz="4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2F667E7-2FE5-4897-A619-C270ECD7D5F2}"/>
              </a:ext>
            </a:extLst>
          </p:cNvPr>
          <p:cNvSpPr/>
          <p:nvPr/>
        </p:nvSpPr>
        <p:spPr>
          <a:xfrm>
            <a:off x="1861414" y="3538380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NikoshBAN" panose="02000000000000000000" pitchFamily="2" charset="0"/>
              </a:rPr>
              <a:t>×</a:t>
            </a:r>
            <a:endParaRPr lang="en-US" sz="4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5B9FDA5-19E3-4C11-81B9-9D103FD2CF4E}"/>
              </a:ext>
            </a:extLst>
          </p:cNvPr>
          <p:cNvSpPr/>
          <p:nvPr/>
        </p:nvSpPr>
        <p:spPr>
          <a:xfrm>
            <a:off x="1917727" y="5274543"/>
            <a:ext cx="3882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dobe Caslon Pro" panose="0205050205050A020403" pitchFamily="18" charset="0"/>
                <a:cs typeface="NikoshBAN" panose="02000000000000000000" pitchFamily="2" charset="0"/>
              </a:rPr>
              <a:t>√</a:t>
            </a:r>
            <a:endParaRPr lang="en-US" sz="4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208A7F1-84FD-428F-80ED-2B183E221CD5}"/>
              </a:ext>
            </a:extLst>
          </p:cNvPr>
          <p:cNvSpPr/>
          <p:nvPr/>
        </p:nvSpPr>
        <p:spPr>
          <a:xfrm>
            <a:off x="6395069" y="5725149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NikoshBAN" panose="02000000000000000000" pitchFamily="2" charset="0"/>
              </a:rPr>
              <a:t>×</a:t>
            </a:r>
            <a:endParaRPr lang="en-US" sz="4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5A06784-A21A-4BA9-93B2-6CAD7DF5CA8D}"/>
              </a:ext>
            </a:extLst>
          </p:cNvPr>
          <p:cNvSpPr/>
          <p:nvPr/>
        </p:nvSpPr>
        <p:spPr>
          <a:xfrm>
            <a:off x="1828798" y="5779933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NikoshBAN" panose="02000000000000000000" pitchFamily="2" charset="0"/>
              </a:rPr>
              <a:t>×</a:t>
            </a:r>
            <a:endParaRPr lang="en-US" sz="4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E308DC0-659C-4488-A04C-8EC6E769CADC}"/>
              </a:ext>
            </a:extLst>
          </p:cNvPr>
          <p:cNvSpPr/>
          <p:nvPr/>
        </p:nvSpPr>
        <p:spPr>
          <a:xfrm>
            <a:off x="6385866" y="509217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  <a:cs typeface="NikoshBAN" panose="02000000000000000000" pitchFamily="2" charset="0"/>
              </a:rPr>
              <a:t>×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8437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10C4193-5314-4A8F-A706-6D7E941AE562}"/>
              </a:ext>
            </a:extLst>
          </p:cNvPr>
          <p:cNvSpPr txBox="1"/>
          <p:nvPr/>
        </p:nvSpPr>
        <p:spPr>
          <a:xfrm>
            <a:off x="4540708" y="259949"/>
            <a:ext cx="207331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A85E08-1D94-47D7-9CD5-1EC01E6898C7}"/>
              </a:ext>
            </a:extLst>
          </p:cNvPr>
          <p:cNvSpPr txBox="1"/>
          <p:nvPr/>
        </p:nvSpPr>
        <p:spPr>
          <a:xfrm>
            <a:off x="1844652" y="5081090"/>
            <a:ext cx="848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584A08-6BA2-415A-9653-CB4FC45B8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4671" y="1304366"/>
            <a:ext cx="8014447" cy="35325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7099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2B22DF-2092-43D3-93F8-938771A1C067}"/>
              </a:ext>
            </a:extLst>
          </p:cNvPr>
          <p:cNvSpPr txBox="1"/>
          <p:nvPr/>
        </p:nvSpPr>
        <p:spPr>
          <a:xfrm>
            <a:off x="4309108" y="1020943"/>
            <a:ext cx="3573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াইকে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3B7AC04-E08D-4DD3-BE24-67B8E9A07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6554" y="897481"/>
            <a:ext cx="1035558" cy="1077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2CBEF1F-B187-486C-B1F9-820030A35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770145" y="890815"/>
            <a:ext cx="1042764" cy="10779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EEC80ED-229E-4177-941A-FBECD418F3D7}"/>
              </a:ext>
            </a:extLst>
          </p:cNvPr>
          <p:cNvSpPr txBox="1"/>
          <p:nvPr/>
        </p:nvSpPr>
        <p:spPr>
          <a:xfrm>
            <a:off x="1440874" y="4988746"/>
            <a:ext cx="10270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াংশ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অম্লিয়,ক্ষারীয়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লবণাক্ততা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োগী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11C0E7D-B57C-49ED-A5CF-C624C610F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7309" y="2030788"/>
            <a:ext cx="5478624" cy="3012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0410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8B8FCC7-ED8A-4FF0-8DE2-0686B4C49203}"/>
              </a:ext>
            </a:extLst>
          </p:cNvPr>
          <p:cNvSpPr txBox="1"/>
          <p:nvPr/>
        </p:nvSpPr>
        <p:spPr>
          <a:xfrm>
            <a:off x="3794752" y="698557"/>
            <a:ext cx="4734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756764-F4EE-41EF-AE68-C910BE009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6854" y="1804987"/>
            <a:ext cx="6858000" cy="3857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F42DB32-E854-4BF0-ABAC-EEE7F5CE3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2797" y="1804987"/>
            <a:ext cx="6812057" cy="3857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96CA8E-7116-477F-9A12-47858C4DA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7438" y="2176730"/>
            <a:ext cx="8304364" cy="311413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2FEC58E-55AB-4B47-AF45-AAA174101FFC}"/>
              </a:ext>
            </a:extLst>
          </p:cNvPr>
          <p:cNvGrpSpPr/>
          <p:nvPr/>
        </p:nvGrpSpPr>
        <p:grpSpPr>
          <a:xfrm>
            <a:off x="2316017" y="1708219"/>
            <a:ext cx="7079673" cy="4728899"/>
            <a:chOff x="2320053" y="1796997"/>
            <a:chExt cx="7079673" cy="472889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63D0BCE8-79D4-43D1-82DE-AD7F32F468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7760"/>
            <a:stretch/>
          </p:blipFill>
          <p:spPr>
            <a:xfrm>
              <a:off x="2320053" y="1796997"/>
              <a:ext cx="7079673" cy="421087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7EFADC2-6F65-4EBC-BA59-9AC337783011}"/>
                </a:ext>
              </a:extLst>
            </p:cNvPr>
            <p:cNvSpPr txBox="1"/>
            <p:nvPr/>
          </p:nvSpPr>
          <p:spPr>
            <a:xfrm>
              <a:off x="4187628" y="6002676"/>
              <a:ext cx="2301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আদর্শ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মাটির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গঠন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4140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CC0B866-B313-4D7D-A7D4-CCE076B2F718}"/>
              </a:ext>
            </a:extLst>
          </p:cNvPr>
          <p:cNvSpPr/>
          <p:nvPr/>
        </p:nvSpPr>
        <p:spPr>
          <a:xfrm>
            <a:off x="1390528" y="722713"/>
            <a:ext cx="9697275" cy="1154661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</a:t>
            </a:r>
            <a:r>
              <a:rPr lang="en-US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আলোচ্য পাঠ ক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48EB46-0EC3-4F27-869C-0603FC925DD1}"/>
              </a:ext>
            </a:extLst>
          </p:cNvPr>
          <p:cNvSpPr txBox="1"/>
          <p:nvPr/>
        </p:nvSpPr>
        <p:spPr>
          <a:xfrm>
            <a:off x="2889877" y="2396409"/>
            <a:ext cx="6506019" cy="1107996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আলোচ্য পাঠ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ECD869-075B-44C8-876B-B41F98D74165}"/>
              </a:ext>
            </a:extLst>
          </p:cNvPr>
          <p:cNvSpPr txBox="1"/>
          <p:nvPr/>
        </p:nvSpPr>
        <p:spPr>
          <a:xfrm>
            <a:off x="1795145" y="4023440"/>
            <a:ext cx="8695481" cy="110799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ৃ</a:t>
            </a:r>
            <a:r>
              <a:rPr lang="en-US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as-IN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</a:t>
            </a:r>
            <a:r>
              <a:rPr lang="en-US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as-IN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6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য়োজনীয়তা</a:t>
            </a:r>
            <a:endParaRPr lang="en-US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52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5EF007A-5D28-4971-856C-9C5D38982159}"/>
              </a:ext>
            </a:extLst>
          </p:cNvPr>
          <p:cNvSpPr txBox="1"/>
          <p:nvPr/>
        </p:nvSpPr>
        <p:spPr>
          <a:xfrm>
            <a:off x="4682544" y="473020"/>
            <a:ext cx="2438400" cy="830997"/>
          </a:xfrm>
          <a:prstGeom prst="rect">
            <a:avLst/>
          </a:prstGeom>
          <a:solidFill>
            <a:srgbClr val="92D05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FD4D568-69A7-4672-B111-DCC416878180}"/>
              </a:ext>
            </a:extLst>
          </p:cNvPr>
          <p:cNvSpPr/>
          <p:nvPr/>
        </p:nvSpPr>
        <p:spPr>
          <a:xfrm>
            <a:off x="855518" y="1611862"/>
            <a:ext cx="5197810" cy="65454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1C83CD-DDA9-42C0-AD75-8B1BB0206983}"/>
              </a:ext>
            </a:extLst>
          </p:cNvPr>
          <p:cNvSpPr txBox="1"/>
          <p:nvPr/>
        </p:nvSpPr>
        <p:spPr>
          <a:xfrm>
            <a:off x="740105" y="2621106"/>
            <a:ext cx="10065768" cy="769441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ৃষিক্ষেত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ঠ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্লে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ণ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6D9A11-07F9-45B2-9720-3D5CE300FA59}"/>
              </a:ext>
            </a:extLst>
          </p:cNvPr>
          <p:cNvSpPr txBox="1"/>
          <p:nvPr/>
        </p:nvSpPr>
        <p:spPr>
          <a:xfrm>
            <a:off x="740106" y="4944808"/>
            <a:ext cx="10065768" cy="769441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ফ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21737E-DF3B-4700-90E3-911FB04C2D40}"/>
              </a:ext>
            </a:extLst>
          </p:cNvPr>
          <p:cNvSpPr txBox="1"/>
          <p:nvPr/>
        </p:nvSpPr>
        <p:spPr>
          <a:xfrm>
            <a:off x="740105" y="3786226"/>
            <a:ext cx="10065767" cy="769441"/>
          </a:xfrm>
          <a:prstGeom prst="rect">
            <a:avLst/>
          </a:prstGeom>
          <a:solidFill>
            <a:srgbClr val="92D050"/>
          </a:solidFill>
          <a:ln w="2857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ু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ি শ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114657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94CC68-77D7-41DB-A5ED-CE0B4DDB9CFA}"/>
              </a:ext>
            </a:extLst>
          </p:cNvPr>
          <p:cNvSpPr txBox="1"/>
          <p:nvPr/>
        </p:nvSpPr>
        <p:spPr>
          <a:xfrm>
            <a:off x="2591562" y="434110"/>
            <a:ext cx="6879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5756AE-8119-4DEF-90F3-F47FDC157CF7}"/>
              </a:ext>
            </a:extLst>
          </p:cNvPr>
          <p:cNvSpPr txBox="1"/>
          <p:nvPr/>
        </p:nvSpPr>
        <p:spPr>
          <a:xfrm>
            <a:off x="544946" y="3758300"/>
            <a:ext cx="11194472" cy="1975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থমে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গ্নিগোলকের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পিন্ড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ীর্ঘকাল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বিকিরণ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পিন্ড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শিলাময়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ভূ-ত্বক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ক্রিয়ায়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কালক্রমে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A389EB-C995-477D-AE87-9BB0579E8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322" y="1219169"/>
            <a:ext cx="3655289" cy="2436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101552-2497-42C2-9EFF-63632771604F}"/>
              </a:ext>
            </a:extLst>
          </p:cNvPr>
          <p:cNvSpPr txBox="1"/>
          <p:nvPr/>
        </p:nvSpPr>
        <p:spPr>
          <a:xfrm>
            <a:off x="498764" y="3758300"/>
            <a:ext cx="11286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ভূপৃষ্ঠের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ত।</a:t>
            </a:r>
          </a:p>
        </p:txBody>
      </p:sp>
    </p:spTree>
    <p:extLst>
      <p:ext uri="{BB962C8B-B14F-4D97-AF65-F5344CB8AC3E}">
        <p14:creationId xmlns:p14="http://schemas.microsoft.com/office/powerpoint/2010/main" xmlns="" val="207888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2F6CC8-ACDC-47C4-B534-7D29E53D2F51}"/>
              </a:ext>
            </a:extLst>
          </p:cNvPr>
          <p:cNvSpPr txBox="1"/>
          <p:nvPr/>
        </p:nvSpPr>
        <p:spPr>
          <a:xfrm>
            <a:off x="4566316" y="665017"/>
            <a:ext cx="3269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9B2FB58-8154-4CC2-A41D-0EFD245BD0A1}"/>
              </a:ext>
            </a:extLst>
          </p:cNvPr>
          <p:cNvSpPr txBox="1"/>
          <p:nvPr/>
        </p:nvSpPr>
        <p:spPr>
          <a:xfrm>
            <a:off x="3176953" y="1372903"/>
            <a:ext cx="6446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৪টি 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D9868D4D-6C76-40EA-BE9F-F7C524FC06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91116854"/>
              </p:ext>
            </p:extLst>
          </p:nvPr>
        </p:nvGraphicFramePr>
        <p:xfrm>
          <a:off x="1449421" y="2080789"/>
          <a:ext cx="9503924" cy="4201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3264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Graphic spid="6" grpId="0">
        <p:bldSub>
          <a:bldChart bld="category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2C81EC-A647-486A-B3AA-1B58A704F8A7}"/>
              </a:ext>
            </a:extLst>
          </p:cNvPr>
          <p:cNvSpPr txBox="1"/>
          <p:nvPr/>
        </p:nvSpPr>
        <p:spPr>
          <a:xfrm>
            <a:off x="4958861" y="451683"/>
            <a:ext cx="2262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AEB69E-F7EE-4D5E-80BD-34B00B8C40BD}"/>
              </a:ext>
            </a:extLst>
          </p:cNvPr>
          <p:cNvSpPr txBox="1"/>
          <p:nvPr/>
        </p:nvSpPr>
        <p:spPr>
          <a:xfrm>
            <a:off x="685769" y="3836243"/>
            <a:ext cx="11113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্টিপাত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হ,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ব্যবধানে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চূ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ূর্ণ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অজৈব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বিত্তি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E62530-F55E-4153-BDB2-3F316C1ECB16}"/>
              </a:ext>
            </a:extLst>
          </p:cNvPr>
          <p:cNvSpPr txBox="1"/>
          <p:nvPr/>
        </p:nvSpPr>
        <p:spPr>
          <a:xfrm>
            <a:off x="765020" y="5590569"/>
            <a:ext cx="8387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নুড়িপাথর,বালিকণা,পলিকণা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ক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E0A6816-63AF-49EE-9CBA-7631A1B4031F}"/>
              </a:ext>
            </a:extLst>
          </p:cNvPr>
          <p:cNvGrpSpPr/>
          <p:nvPr/>
        </p:nvGrpSpPr>
        <p:grpSpPr>
          <a:xfrm>
            <a:off x="301838" y="1259808"/>
            <a:ext cx="11600801" cy="2366152"/>
            <a:chOff x="301838" y="1259808"/>
            <a:chExt cx="11600801" cy="23661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BF0800CA-119A-4CB0-A2B1-9C015F702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1838" y="1264711"/>
              <a:ext cx="2939077" cy="23612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642BCCA-D436-4A56-9D3F-CE2CD2D0D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02966" y="1264711"/>
              <a:ext cx="2939731" cy="23612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5A2435F8-41B5-4D19-88D7-D91A00F5F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218151" y="1259808"/>
              <a:ext cx="2684488" cy="23661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08C273A-C62E-4D45-9174-789AE6F69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04748" y="1264711"/>
              <a:ext cx="2851352" cy="23612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xmlns="" val="90473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347CD5-6453-4C39-A003-297A899E6B71}"/>
              </a:ext>
            </a:extLst>
          </p:cNvPr>
          <p:cNvSpPr txBox="1"/>
          <p:nvPr/>
        </p:nvSpPr>
        <p:spPr>
          <a:xfrm>
            <a:off x="653104" y="4123645"/>
            <a:ext cx="10945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জীবজন্তুর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গাছপা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মলমূত্র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পচে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জ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বিত্তি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CA037F-DA29-4FCF-B745-87E922672655}"/>
              </a:ext>
            </a:extLst>
          </p:cNvPr>
          <p:cNvSpPr txBox="1"/>
          <p:nvPr/>
        </p:nvSpPr>
        <p:spPr>
          <a:xfrm>
            <a:off x="4994373" y="495649"/>
            <a:ext cx="2262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DE585DC-1D50-4B71-B6FF-060ECF5A9F4B}"/>
              </a:ext>
            </a:extLst>
          </p:cNvPr>
          <p:cNvGrpSpPr/>
          <p:nvPr/>
        </p:nvGrpSpPr>
        <p:grpSpPr>
          <a:xfrm>
            <a:off x="493708" y="1491909"/>
            <a:ext cx="11210120" cy="2139059"/>
            <a:chOff x="493708" y="1491909"/>
            <a:chExt cx="11210120" cy="21390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3ABB5982-8754-4FC8-968E-8D526DEA3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22101" y="1491909"/>
              <a:ext cx="2748582" cy="21390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8C70ABE-DB6D-4F43-9CF2-C4DA8A969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3708" y="1491910"/>
              <a:ext cx="2819400" cy="21390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C9879264-8E8D-4D0C-9AAB-89BC91518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022803" y="1491910"/>
              <a:ext cx="2681025" cy="213905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FE9CDC60-54C5-41EF-86AB-82816FD48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38364" y="1491909"/>
              <a:ext cx="2831617" cy="213905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xmlns="" val="277651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2131</Words>
  <Application>Microsoft Office PowerPoint</Application>
  <PresentationFormat>Custom</PresentationFormat>
  <Paragraphs>132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Alamin</dc:creator>
  <cp:lastModifiedBy>Kharia Madrasah</cp:lastModifiedBy>
  <cp:revision>75</cp:revision>
  <dcterms:created xsi:type="dcterms:W3CDTF">2017-06-17T08:37:44Z</dcterms:created>
  <dcterms:modified xsi:type="dcterms:W3CDTF">2017-10-01T03:16:49Z</dcterms:modified>
</cp:coreProperties>
</file>